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889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3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3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c3528b725_1_4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c3528b72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c3528b725_1_4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c3528b725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c3528b725_1_5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c3528b725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c3528b725_1_5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c3528b725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c3528b725_1_6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c3528b725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c3528b725_1_6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c3528b725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c3528b725_1_7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c3528b72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c3528b725_1_7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c3528b725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c3528b725_1_8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c3528b725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c3528b725_1_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c3528b72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c3528b725_1_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c3528b72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c3528b725_1_1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c3528b72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c3528b725_1_1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c3528b72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c3528b725_1_2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c3528b72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c3528b725_1_2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c3528b72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c3528b725_1_31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c3528b72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c3528b725_1_36:notes"/>
          <p:cNvSpPr/>
          <p:nvPr>
            <p:ph idx="2" type="sldImg"/>
          </p:nvPr>
        </p:nvSpPr>
        <p:spPr>
          <a:xfrm>
            <a:off x="382063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c3528b72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496" y="1474833"/>
            <a:ext cx="11358000" cy="26181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496" y="4202967"/>
            <a:ext cx="11358000" cy="1734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496" y="2867800"/>
            <a:ext cx="11358000" cy="1122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496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1588" y="1536633"/>
            <a:ext cx="53319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496" y="740800"/>
            <a:ext cx="3743100" cy="10077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496" y="1852800"/>
            <a:ext cx="3743100" cy="42393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503" y="600200"/>
            <a:ext cx="8488200" cy="54543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4475" y="-167"/>
            <a:ext cx="60945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3911" y="1644233"/>
            <a:ext cx="5392200" cy="19764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3911" y="3737433"/>
            <a:ext cx="5392200" cy="16467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4352" y="965433"/>
            <a:ext cx="5114700" cy="49269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496" y="5640767"/>
            <a:ext cx="7996500" cy="806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875" lIns="121875" spcFirstLastPara="1" rIns="121875" wrap="square" tIns="12187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3784" y="6217622"/>
            <a:ext cx="731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875" lIns="121875" spcFirstLastPara="1" rIns="121875" wrap="square" tIns="121875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15507" y="992767"/>
            <a:ext cx="11358000" cy="2736900"/>
          </a:xfrm>
          <a:prstGeom prst="rect">
            <a:avLst/>
          </a:prstGeom>
        </p:spPr>
        <p:txBody>
          <a:bodyPr anchorCtr="0" anchor="b" bIns="121875" lIns="121875" spcFirstLastPara="1" rIns="121875" wrap="square" tIns="121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15496" y="3778833"/>
            <a:ext cx="11358000" cy="10569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0" y="0"/>
            <a:ext cx="121895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415496" y="593367"/>
            <a:ext cx="11358000" cy="7635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15496" y="1536633"/>
            <a:ext cx="11358000" cy="4555200"/>
          </a:xfrm>
          <a:prstGeom prst="rect">
            <a:avLst/>
          </a:prstGeom>
        </p:spPr>
        <p:txBody>
          <a:bodyPr anchorCtr="0" anchor="t" bIns="121875" lIns="121875" spcFirstLastPara="1" rIns="121875" wrap="square" tIns="1218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3834"/>
            <a:ext cx="12188948" cy="685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